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05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6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notesSlides/notesSlide57.xml" ContentType="application/vnd.openxmlformats-officedocument.presentationml.notesSlide+xml"/>
  <Override PartName="/ppt/notesSlides/notesSlide102.xml" ContentType="application/vnd.openxmlformats-officedocument.presentationml.notes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notesSlides/notesSlide46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60.xml" ContentType="application/vnd.openxmlformats-officedocument.presentationml.notes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notesSlides/notesSlide4.xml" ContentType="application/vnd.openxmlformats-officedocument.presentationml.notesSlide+xml"/>
  <Override PartName="/ppt/notesSlides/notesSlide107.xml" ContentType="application/vnd.openxmlformats-officedocument.presentationml.notes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103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110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slides/slide138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108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104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95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100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notesSlides/notesSlide6.xml" ContentType="application/vnd.openxmlformats-officedocument.presentationml.notesSlide+xml"/>
  <Override PartName="/ppt/notesSlides/notesSlide109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notesSlides/notesSlide89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101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slides/slide129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viewProps.xml" ContentType="application/vnd.openxmlformats-officedocument.presentationml.viewProps+xml"/>
  <Override PartName="/ppt/notesSlides/notesSlide106.xml" ContentType="application/vnd.openxmlformats-officedocument.presentationml.notesSlide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97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notesSlides/notesSlide86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slides/slide51.xml" ContentType="application/vnd.openxmlformats-officedocument.presentationml.slide+xml"/>
  <Override PartName="/ppt/notesSlides/notesSlide53.xml" ContentType="application/vnd.openxmlformats-officedocument.presentationml.notes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notesSlides/notesSlide42.xml" ContentType="application/vnd.openxmlformats-officedocument.presentationml.notesSlide+xml"/>
  <Override PartName="/ppt/slides/slide148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1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89" r:id="rId13"/>
    <p:sldId id="288" r:id="rId14"/>
    <p:sldId id="287" r:id="rId15"/>
    <p:sldId id="269" r:id="rId16"/>
    <p:sldId id="270" r:id="rId17"/>
    <p:sldId id="271" r:id="rId18"/>
    <p:sldId id="292" r:id="rId19"/>
    <p:sldId id="290" r:id="rId20"/>
    <p:sldId id="291" r:id="rId21"/>
    <p:sldId id="273" r:id="rId22"/>
    <p:sldId id="272" r:id="rId23"/>
    <p:sldId id="260" r:id="rId24"/>
    <p:sldId id="274" r:id="rId25"/>
    <p:sldId id="276" r:id="rId26"/>
    <p:sldId id="277" r:id="rId27"/>
    <p:sldId id="275" r:id="rId28"/>
    <p:sldId id="278" r:id="rId29"/>
    <p:sldId id="280" r:id="rId30"/>
    <p:sldId id="279" r:id="rId31"/>
    <p:sldId id="282" r:id="rId32"/>
    <p:sldId id="281" r:id="rId33"/>
    <p:sldId id="283" r:id="rId34"/>
    <p:sldId id="285" r:id="rId35"/>
    <p:sldId id="286" r:id="rId36"/>
    <p:sldId id="293" r:id="rId37"/>
    <p:sldId id="284" r:id="rId38"/>
    <p:sldId id="294" r:id="rId39"/>
    <p:sldId id="295" r:id="rId40"/>
    <p:sldId id="297" r:id="rId41"/>
    <p:sldId id="296" r:id="rId42"/>
    <p:sldId id="300" r:id="rId43"/>
    <p:sldId id="298" r:id="rId44"/>
    <p:sldId id="319" r:id="rId45"/>
    <p:sldId id="299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3" r:id="rId77"/>
    <p:sldId id="335" r:id="rId78"/>
    <p:sldId id="334" r:id="rId79"/>
    <p:sldId id="336" r:id="rId80"/>
    <p:sldId id="337" r:id="rId81"/>
    <p:sldId id="338" r:id="rId82"/>
    <p:sldId id="339" r:id="rId83"/>
    <p:sldId id="340" r:id="rId84"/>
    <p:sldId id="341" r:id="rId85"/>
    <p:sldId id="342" r:id="rId86"/>
    <p:sldId id="343" r:id="rId87"/>
    <p:sldId id="344" r:id="rId88"/>
    <p:sldId id="345" r:id="rId89"/>
    <p:sldId id="346" r:id="rId90"/>
    <p:sldId id="347" r:id="rId91"/>
    <p:sldId id="348" r:id="rId92"/>
    <p:sldId id="349" r:id="rId93"/>
    <p:sldId id="350" r:id="rId94"/>
    <p:sldId id="351" r:id="rId95"/>
    <p:sldId id="352" r:id="rId96"/>
    <p:sldId id="366" r:id="rId97"/>
    <p:sldId id="359" r:id="rId98"/>
    <p:sldId id="364" r:id="rId99"/>
    <p:sldId id="365" r:id="rId100"/>
    <p:sldId id="362" r:id="rId101"/>
    <p:sldId id="363" r:id="rId102"/>
    <p:sldId id="367" r:id="rId103"/>
    <p:sldId id="368" r:id="rId104"/>
    <p:sldId id="369" r:id="rId105"/>
    <p:sldId id="370" r:id="rId106"/>
    <p:sldId id="371" r:id="rId107"/>
    <p:sldId id="372" r:id="rId108"/>
    <p:sldId id="375" r:id="rId109"/>
    <p:sldId id="373" r:id="rId110"/>
    <p:sldId id="374" r:id="rId111"/>
    <p:sldId id="376" r:id="rId112"/>
    <p:sldId id="377" r:id="rId113"/>
    <p:sldId id="378" r:id="rId114"/>
    <p:sldId id="379" r:id="rId115"/>
    <p:sldId id="380" r:id="rId116"/>
    <p:sldId id="381" r:id="rId117"/>
    <p:sldId id="385" r:id="rId118"/>
    <p:sldId id="382" r:id="rId119"/>
    <p:sldId id="383" r:id="rId120"/>
    <p:sldId id="384" r:id="rId121"/>
    <p:sldId id="386" r:id="rId122"/>
    <p:sldId id="388" r:id="rId123"/>
    <p:sldId id="389" r:id="rId124"/>
    <p:sldId id="387" r:id="rId125"/>
    <p:sldId id="390" r:id="rId126"/>
    <p:sldId id="391" r:id="rId127"/>
    <p:sldId id="392" r:id="rId128"/>
    <p:sldId id="393" r:id="rId129"/>
    <p:sldId id="394" r:id="rId130"/>
    <p:sldId id="395" r:id="rId131"/>
    <p:sldId id="396" r:id="rId132"/>
    <p:sldId id="397" r:id="rId133"/>
    <p:sldId id="398" r:id="rId134"/>
    <p:sldId id="399" r:id="rId135"/>
    <p:sldId id="400" r:id="rId136"/>
    <p:sldId id="401" r:id="rId137"/>
    <p:sldId id="402" r:id="rId138"/>
    <p:sldId id="407" r:id="rId139"/>
    <p:sldId id="404" r:id="rId140"/>
    <p:sldId id="420" r:id="rId141"/>
    <p:sldId id="424" r:id="rId142"/>
    <p:sldId id="425" r:id="rId143"/>
    <p:sldId id="421" r:id="rId144"/>
    <p:sldId id="422" r:id="rId145"/>
    <p:sldId id="423" r:id="rId146"/>
    <p:sldId id="405" r:id="rId147"/>
    <p:sldId id="406" r:id="rId148"/>
    <p:sldId id="419" r:id="rId149"/>
    <p:sldId id="409" r:id="rId150"/>
    <p:sldId id="410" r:id="rId151"/>
    <p:sldId id="418" r:id="rId152"/>
    <p:sldId id="411" r:id="rId153"/>
    <p:sldId id="417" r:id="rId154"/>
    <p:sldId id="412" r:id="rId155"/>
    <p:sldId id="413" r:id="rId156"/>
    <p:sldId id="414" r:id="rId157"/>
    <p:sldId id="426" r:id="rId158"/>
    <p:sldId id="415" r:id="rId159"/>
    <p:sldId id="416" r:id="rId16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90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tableStyles" Target="tableStyle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6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presProps" Target="pres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viewProps" Target="viewProp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619E08-0195-4C62-9AD1-88E7E5CA3A59}" type="datetimeFigureOut">
              <a:rPr lang="en-US" smtClean="0"/>
              <a:pPr/>
              <a:t>8/24/2010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28120-7B3D-461B-A4CF-9D1B7AC726D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May 2004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6/2008: Summer Camp--Woodruff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101</a:t>
            </a:fld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6/2008: Summer Camp--Woodruff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102</a:t>
            </a:fld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9/2008: </a:t>
            </a:r>
            <a:r>
              <a:rPr lang="en-US" dirty="0" err="1" smtClean="0"/>
              <a:t>Cohutta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103</a:t>
            </a:fld>
            <a:endParaRPr lang="en-U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9/2008: </a:t>
            </a:r>
            <a:r>
              <a:rPr lang="en-US" dirty="0" err="1" smtClean="0"/>
              <a:t>Cohutta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104</a:t>
            </a:fld>
            <a:endParaRPr lang="en-U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9/2008: </a:t>
            </a:r>
            <a:r>
              <a:rPr lang="en-US" dirty="0" err="1" smtClean="0"/>
              <a:t>Cohutta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105</a:t>
            </a:fld>
            <a:endParaRPr lang="en-U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11/2008: AT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106</a:t>
            </a:fld>
            <a:endParaRPr lang="en-U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2009: Pine Mountain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107</a:t>
            </a:fld>
            <a:endParaRPr lang="en-US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2009: Standing Indian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108</a:t>
            </a:fld>
            <a:endParaRPr 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2009: Coosa  Backcountry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109</a:t>
            </a:fld>
            <a:endParaRPr lang="en-US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2009: Coosa  Backcountry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110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Raccoon Mountain Caving, May</a:t>
            </a:r>
            <a:r>
              <a:rPr lang="en-US" baseline="0" dirty="0" smtClean="0"/>
              <a:t> 2004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6/2009: Philmont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111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Raccoon Mountain Caving, May</a:t>
            </a:r>
            <a:r>
              <a:rPr lang="en-US" baseline="0" dirty="0" smtClean="0"/>
              <a:t> 2004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2004: Summer Camp--Woodruff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2004: Summer Camp--Woodruff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2004: Summer Camp--Woodruff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2004: Summer Camp--Woodruff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10/2004: Fall </a:t>
            </a:r>
            <a:r>
              <a:rPr lang="en-US" dirty="0" err="1" smtClean="0"/>
              <a:t>Camporee</a:t>
            </a:r>
            <a:r>
              <a:rPr lang="en-US" dirty="0" smtClean="0"/>
              <a:t> Silver Comet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3/2005: Okefenokee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3/2005: Okefenokee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August 2000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2005: Rainey Mountain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2005: Rainey Mountain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8/2005: Court of Honor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11/2005, AT Blood Mountain Hike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11/2005, AT Blood Mountain Hike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11/2005, AT Blood Mountain Hike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11/2005, AT Blood Mountain Hike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2/2006, </a:t>
            </a:r>
            <a:r>
              <a:rPr lang="en-US" dirty="0" err="1" smtClean="0"/>
              <a:t>Winterplace</a:t>
            </a:r>
            <a:r>
              <a:rPr lang="en-US" dirty="0" smtClean="0"/>
              <a:t> Skiing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2/2006: Providence Canyon Hike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2/2006: Providence Canyon Hike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November 2001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2/2006: Providence Canyon Hike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2/2006: Providence Canyon Hike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6/2006: Green Bar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6/2006: Green Bar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6/2006: Green Bar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2006 Summer Camp--Woodruff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2006 Summer Camp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2006 Summer Camp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2006 Summer Camp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2006 Summer Camp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February 2003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2006 Summer Camp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Stumpy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2006 Summer Camp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8/2006: Court of Honor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4/2007: AT Approach to Woody Gap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4/2007: AT Approach to Woody Gap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4/2007: AT Approach to Woody Gap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4/2007: AT Approach to Woody Gap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4/2007: AT Approach to Woody Gap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4/2007: AT Approach to Woody Gap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April 2004--Crossover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4/2007: AT Approach to Woody Gap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4/2007: AT Approach to Woody Gap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4/2007: AT Approach to Woody Gap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4/2007: AT Approach to Woody Gap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4/2007: AT Approach to Woody Gap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4/2007: AT Approach to Woody Gap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4/2007: AT Approach to Woody Gap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4/2007: AT Approach to Woody Gap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4/2007: AT Approach to Woody Gap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Summer Camp 2007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April 2004--Crossover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Summer Camp 2007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Summer Camp 2007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Summer Camp 2007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6/2007: Philmont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6/2007: Philmont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6/2007: Philmont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6/2007: Philmont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6/2007: Philmont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6/2007: Philmont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6/2007: Philmont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April 2004--Crossover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6/2007: Philmont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6/2007: Philmont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6/2007: Philmont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6/2007: Philmont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10/2007: Hunting Island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1/2008: Silver Comet Biking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2/2008: Pine Mountain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2/2008: Pine Mountain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3/2008 </a:t>
            </a:r>
            <a:r>
              <a:rPr lang="en-US" dirty="0" err="1" smtClean="0"/>
              <a:t>Ossabaw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4/2008: Bahamas Sea Base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April 2004--Crossover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4/2008: Bahamas Sea Base</a:t>
            </a:r>
          </a:p>
          <a:p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4/2008: Bahamas Sea Base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4/2008: Bahamas Sea Base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4/2008: Bahamas Sea Base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4/2008: Bahamas Sea Base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4/2008: Bahamas Sea Base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4/2008: Bahamas Sea Base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4/2008: Bahamas Sea Base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88</a:t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4/2008: Bahamas Sea Base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89</a:t>
            </a:fld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4/2008: Bahamas Sea Base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90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May 2004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5/2008: Caving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91</a:t>
            </a:fld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6/2008: Summer Camp--Woodruff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92</a:t>
            </a:fld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6/2008: Summer Camp--Woodruff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93</a:t>
            </a:fld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6/2008: Summer Camp--Woodruff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94</a:t>
            </a:fld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6/2008: Summer Camp--Woodruff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95</a:t>
            </a:fld>
            <a:endParaRPr 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6/2008: Summer Camp--Woodruff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96</a:t>
            </a:fld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6/2008: Summer Camp--Woodruff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97</a:t>
            </a:fld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6/2008: Summer Camp--Woodruff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98</a:t>
            </a:fld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6/2008: Summer Camp--Woodruff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99</a:t>
            </a:fld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6/2008: Summer Camp--Woodruff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28120-7B3D-461B-A4CF-9D1B7AC726DD}" type="slidenum">
              <a:rPr lang="en-US" smtClean="0"/>
              <a:pPr/>
              <a:t>100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C1BF5-4783-4F64-B0A6-5AAE9F1072BB}" type="datetimeFigureOut">
              <a:rPr lang="en-US" smtClean="0"/>
              <a:pPr/>
              <a:t>8/24/2010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BF67-8854-43AD-AE2D-E6AA7EFB7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3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C1BF5-4783-4F64-B0A6-5AAE9F1072BB}" type="datetimeFigureOut">
              <a:rPr lang="en-US" smtClean="0"/>
              <a:pPr/>
              <a:t>8/24/2010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BF67-8854-43AD-AE2D-E6AA7EFB7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3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C1BF5-4783-4F64-B0A6-5AAE9F1072BB}" type="datetimeFigureOut">
              <a:rPr lang="en-US" smtClean="0"/>
              <a:pPr/>
              <a:t>8/24/2010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BF67-8854-43AD-AE2D-E6AA7EFB7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3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C1BF5-4783-4F64-B0A6-5AAE9F1072BB}" type="datetimeFigureOut">
              <a:rPr lang="en-US" smtClean="0"/>
              <a:pPr/>
              <a:t>8/24/2010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BF67-8854-43AD-AE2D-E6AA7EFB7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3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C1BF5-4783-4F64-B0A6-5AAE9F1072BB}" type="datetimeFigureOut">
              <a:rPr lang="en-US" smtClean="0"/>
              <a:pPr/>
              <a:t>8/24/2010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BF67-8854-43AD-AE2D-E6AA7EFB7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3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C1BF5-4783-4F64-B0A6-5AAE9F1072BB}" type="datetimeFigureOut">
              <a:rPr lang="en-US" smtClean="0"/>
              <a:pPr/>
              <a:t>8/24/2010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BF67-8854-43AD-AE2D-E6AA7EFB7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3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C1BF5-4783-4F64-B0A6-5AAE9F1072BB}" type="datetimeFigureOut">
              <a:rPr lang="en-US" smtClean="0"/>
              <a:pPr/>
              <a:t>8/24/2010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BF67-8854-43AD-AE2D-E6AA7EFB7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3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C1BF5-4783-4F64-B0A6-5AAE9F1072BB}" type="datetimeFigureOut">
              <a:rPr lang="en-US" smtClean="0"/>
              <a:pPr/>
              <a:t>8/24/2010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BF67-8854-43AD-AE2D-E6AA7EFB7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3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C1BF5-4783-4F64-B0A6-5AAE9F1072BB}" type="datetimeFigureOut">
              <a:rPr lang="en-US" smtClean="0"/>
              <a:pPr/>
              <a:t>8/24/2010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BF67-8854-43AD-AE2D-E6AA7EFB7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3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C1BF5-4783-4F64-B0A6-5AAE9F1072BB}" type="datetimeFigureOut">
              <a:rPr lang="en-US" smtClean="0"/>
              <a:pPr/>
              <a:t>8/24/2010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BF67-8854-43AD-AE2D-E6AA7EFB7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3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C1BF5-4783-4F64-B0A6-5AAE9F1072BB}" type="datetimeFigureOut">
              <a:rPr lang="en-US" smtClean="0"/>
              <a:pPr/>
              <a:t>8/24/2010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9BF67-8854-43AD-AE2D-E6AA7EFB7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3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DC1BF5-4783-4F64-B0A6-5AAE9F1072BB}" type="datetimeFigureOut">
              <a:rPr lang="en-US" smtClean="0"/>
              <a:pPr/>
              <a:t>8/24/2010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9BF67-8854-43AD-AE2D-E6AA7EFB72E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300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lbert\My%20Documents\Personal\Daniel\Boy%20Scouts\Daniel%20Eagle%20Slide%20Show\10%20If%20You%20Believe.mp3" TargetMode="External"/><Relationship Id="rId4" Type="http://schemas.openxmlformats.org/officeDocument/2006/relationships/image" Target="../media/image131.png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lbert\My%20Documents\Personal\Daniel\Boy%20Scouts\Daniel%20Eagle%20Slide%20Show\15%20Learning%20to%20Fly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lbert\My%20Documents\Personal\Daniel\Boy%20Scouts\Daniel%20Eagle%20Slide%20Show\20%20America%20the%20Beautiful.mp3" TargetMode="External"/><Relationship Id="rId5" Type="http://schemas.openxmlformats.org/officeDocument/2006/relationships/image" Target="../media/image69.png"/><Relationship Id="rId4" Type="http://schemas.openxmlformats.org/officeDocument/2006/relationships/image" Target="../media/image68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5410200" cy="1470025"/>
          </a:xfrm>
        </p:spPr>
        <p:txBody>
          <a:bodyPr/>
          <a:lstStyle/>
          <a:p>
            <a:r>
              <a:rPr lang="en-US" dirty="0" smtClean="0"/>
              <a:t>Daniel Bodamer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4038600" cy="1752600"/>
          </a:xfrm>
        </p:spPr>
        <p:txBody>
          <a:bodyPr/>
          <a:lstStyle/>
          <a:p>
            <a:r>
              <a:rPr lang="en-US" dirty="0" smtClean="0"/>
              <a:t>Trail to Eagle</a:t>
            </a:r>
          </a:p>
          <a:p>
            <a:r>
              <a:rPr lang="en-US" dirty="0" smtClean="0"/>
              <a:t>2000 - 2010</a:t>
            </a:r>
            <a:endParaRPr lang="en-US" dirty="0"/>
          </a:p>
        </p:txBody>
      </p:sp>
      <p:pic>
        <p:nvPicPr>
          <p:cNvPr id="1026" name="Picture 2" descr="http://upload.wikimedia.org/wikipedia/en/5/5a/Eagle_Scout_medal_CFJ3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324600" y="381000"/>
            <a:ext cx="2667000" cy="60007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258520" y="69"/>
            <a:ext cx="9447770" cy="689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6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379511"/>
            <a:ext cx="9144000" cy="6098977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7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379511"/>
            <a:ext cx="9144000" cy="6098977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1903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2288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9144000" cy="7239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2294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2310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2485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727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ranklin%20AT%20Hike%20024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2762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-148486" y="0"/>
            <a:ext cx="9292486" cy="7060019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9_2938_r1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9144000" cy="7783832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2767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2872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92964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2887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2899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2938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297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2989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300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3008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3058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The Intrepid Explorers 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809750" y="1447800"/>
            <a:ext cx="5429250" cy="36195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3063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3067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3089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311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09 Philmont 163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3139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317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3177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  <p:pic>
        <p:nvPicPr>
          <p:cNvPr id="3" name="10 If You Believ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53400" y="609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3193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320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lbert\My Documents\My Web Sites\troo629latest\pictures\2004\Caving\photos\020_17A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857375" y="1619250"/>
            <a:ext cx="5429250" cy="36195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3206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3218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3223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325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3254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3283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3285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329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629_WSR_2009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380047"/>
            <a:ext cx="9144000" cy="6097905"/>
          </a:xfrm>
          <a:prstGeom prst="rect">
            <a:avLst/>
          </a:prstGeom>
        </p:spPr>
      </p:pic>
      <p:sp>
        <p:nvSpPr>
          <p:cNvPr id="3" name="5-Point Star 2"/>
          <p:cNvSpPr/>
          <p:nvPr/>
        </p:nvSpPr>
        <p:spPr>
          <a:xfrm>
            <a:off x="4267200" y="3657600"/>
            <a:ext cx="2133600" cy="2057400"/>
          </a:xfrm>
          <a:prstGeom prst="star5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&amp;D at woodruff 2009_2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0" y="0"/>
            <a:ext cx="9144000" cy="7010400"/>
          </a:xfrm>
          <a:prstGeom prst="rect">
            <a:avLst/>
          </a:prstGeom>
        </p:spPr>
      </p:pic>
    </p:spTree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Backups\Eileen\Pictures\Mostly scouts\summercamp2004\130_3064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16152" y="-26869"/>
            <a:ext cx="9160152" cy="6870237"/>
          </a:xfrm>
          <a:prstGeom prst="rect">
            <a:avLst/>
          </a:prstGeom>
          <a:noFill/>
        </p:spPr>
      </p:pic>
      <p:sp>
        <p:nvSpPr>
          <p:cNvPr id="3" name="5-Point Star 2"/>
          <p:cNvSpPr/>
          <p:nvPr/>
        </p:nvSpPr>
        <p:spPr>
          <a:xfrm>
            <a:off x="5410200" y="3581400"/>
            <a:ext cx="2133600" cy="2133600"/>
          </a:xfrm>
          <a:prstGeom prst="star5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335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3404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4000">
    <p:fade/>
  </p:transition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3406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4000">
    <p:fade/>
  </p:transition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3426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4000">
    <p:fade/>
  </p:transition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3478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4000">
    <p:fade/>
  </p:transition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3486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4000">
    <p:fade/>
  </p:transition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09_0816_T629_LACO0049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4000">
    <p:fade/>
  </p:transition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09_0816_T629_LACO0084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2724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 advClick="0" advTm="4000">
    <p:fade/>
  </p:transition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2727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</p:spPr>
      </p:pic>
    </p:spTree>
  </p:cSld>
  <p:clrMapOvr>
    <a:masterClrMapping/>
  </p:clrMapOvr>
  <p:transition advClick="0" advTm="4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0_3095_r1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0" y="-59135"/>
            <a:ext cx="9144000" cy="6976137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274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</p:spPr>
      </p:pic>
    </p:spTree>
  </p:cSld>
  <p:clrMapOvr>
    <a:masterClrMapping/>
  </p:clrMapOvr>
  <p:transition advClick="0" advTm="4000">
    <p:fade/>
  </p:transition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274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 advClick="0" advTm="4000">
    <p:fade/>
  </p:transition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2753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 advClick="0" advTm="4000">
    <p:fade/>
  </p:transition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2763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 advClick="0" advTm="4000">
    <p:fade/>
  </p:transition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2769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 advClick="0" advTm="4000">
    <p:fade/>
  </p:transition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277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 advClick="0" advTm="4000">
    <p:fade/>
  </p:transition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003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arge_troop_picture_2010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0" y="0"/>
            <a:ext cx="9286890" cy="6858000"/>
          </a:xfrm>
          <a:prstGeom prst="rect">
            <a:avLst/>
          </a:prstGeom>
        </p:spPr>
      </p:pic>
      <p:sp>
        <p:nvSpPr>
          <p:cNvPr id="3" name="5-Point Star 2"/>
          <p:cNvSpPr/>
          <p:nvPr/>
        </p:nvSpPr>
        <p:spPr>
          <a:xfrm>
            <a:off x="3657600" y="2209800"/>
            <a:ext cx="2133600" cy="2057400"/>
          </a:xfrm>
          <a:prstGeom prst="star5">
            <a:avLst/>
          </a:prstGeom>
          <a:noFill/>
          <a:ln w="412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037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045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1_311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1_3128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1" descr="http://www.troop629.org/pictures/2004/Fall%20Camporee/photos/Picture%20029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1" descr="http://www.troop629.org/pictures/2005/Okefenokee/photos/137_3719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1" y="0"/>
            <a:ext cx="9154707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aniel Cub August 2000.bmp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021046" y="0"/>
            <a:ext cx="5101908" cy="6858000"/>
          </a:xfrm>
          <a:prstGeom prst="rect">
            <a:avLst/>
          </a:prstGeom>
        </p:spPr>
      </p:pic>
      <p:pic>
        <p:nvPicPr>
          <p:cNvPr id="4" name="15 Learning to Fl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848600" y="411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1" descr="http://www.troop629.org/pictures/2005/Okefenokee/photos/Picture%2002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1" y="304800"/>
            <a:ext cx="9161859" cy="6172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troop629.org/pictures/2005/Summercamp/Troop/Troop629_2005_5x7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43041"/>
            <a:ext cx="9144000" cy="6562559"/>
          </a:xfrm>
          <a:prstGeom prst="rect">
            <a:avLst/>
          </a:prstGeom>
          <a:noFill/>
        </p:spPr>
      </p:pic>
      <p:sp>
        <p:nvSpPr>
          <p:cNvPr id="3" name="5-Point Star 2"/>
          <p:cNvSpPr/>
          <p:nvPr/>
        </p:nvSpPr>
        <p:spPr>
          <a:xfrm>
            <a:off x="4572000" y="3124200"/>
            <a:ext cx="3048000" cy="2819400"/>
          </a:xfrm>
          <a:prstGeom prst="star5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7_3794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9200858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4039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9194816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Documents and Settings\Albert\My Documents\My Pictures\BoyScouts\AT Hike\IMG_392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5184"/>
            <a:ext cx="9164318" cy="691901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Albert\My Documents\My Pictures\BoyScouts\AT Hike\IMG_393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-26158"/>
            <a:ext cx="9144000" cy="688415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Documents and Settings\Albert\My Documents\My Pictures\BoyScouts\AT Hike\IMG_395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48372" y="0"/>
            <a:ext cx="9237732" cy="684503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63992" cy="6919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Documents and Settings\Albert\My Documents\My Pictures\Daniel_Scouts\IMG_397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3968" cy="687919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66800" y="-685800"/>
            <a:ext cx="6781800" cy="7942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en1cub_e.bmp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810000" y="2286000"/>
            <a:ext cx="1428750" cy="1905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Documents and Settings\Albert\My Documents\My Pictures\Daniel_Scouts\IMG_3999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-64883"/>
            <a:ext cx="9144000" cy="697578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11541125" cy="865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72681" y="-2510"/>
            <a:ext cx="9250034" cy="6860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Documents and Settings\Albert\My Documents\My Pictures\Daniel_Scouts\IMG_4297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982" y="-21016"/>
            <a:ext cx="9145462" cy="687065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mail 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4312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I:\Backups\Eileen\Pictures\Mostly scouts\2006_06_11 scouts\IMG_4329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" y="-7636"/>
            <a:ext cx="9163296" cy="6882576"/>
          </a:xfrm>
          <a:prstGeom prst="rect">
            <a:avLst/>
          </a:prstGeom>
          <a:noFill/>
        </p:spPr>
      </p:pic>
      <p:sp>
        <p:nvSpPr>
          <p:cNvPr id="3" name="5-Point Star 2"/>
          <p:cNvSpPr/>
          <p:nvPr/>
        </p:nvSpPr>
        <p:spPr>
          <a:xfrm>
            <a:off x="4419600" y="3581400"/>
            <a:ext cx="2286000" cy="2133600"/>
          </a:xfrm>
          <a:prstGeom prst="star5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Documents and Settings\Albert\My Documents\My Pictures\Daniel_Scouts\email 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1295400" y="0"/>
            <a:ext cx="11809637" cy="70866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4322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4395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3-1335_IMG_no red eye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133600" y="0"/>
            <a:ext cx="4724400" cy="70866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4435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4475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1" descr="http://www.troop629.org/pictures/2006/summercamp2/photos/P6150114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048750" cy="67627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4579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571500" y="0"/>
            <a:ext cx="102870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C:\Documents and Settings\Albert\My Documents\My Pictures\Daniel_Scouts\IMG_5514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6553200" y="-14554200"/>
            <a:ext cx="22250400" cy="333756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0592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9144000" cy="6855139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0614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1323" y="0"/>
            <a:ext cx="5141354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0624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1323" y="0"/>
            <a:ext cx="5141354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0629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1430"/>
            <a:ext cx="9144000" cy="6855139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0634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9145907" cy="6856569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8_2877_r1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9144000" cy="6978146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0636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1323" y="0"/>
            <a:ext cx="5141354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0639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1323" y="0"/>
            <a:ext cx="5141354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0645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1323" y="0"/>
            <a:ext cx="5141354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0654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1323" y="0"/>
            <a:ext cx="5141354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0659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1323" y="0"/>
            <a:ext cx="5141354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0665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1323" y="0"/>
            <a:ext cx="5141354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0671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1828800" y="-3"/>
            <a:ext cx="5705475" cy="6879098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0686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9145907" cy="6856569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0687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1430"/>
            <a:ext cx="9144000" cy="6855139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781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8_2882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C:\Documents and Settings\Albert\My Documents\My Web Sites\troo629latest\pictures\2007\T629 2007 Summer camp 8x1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58397" cy="6858000"/>
          </a:xfrm>
          <a:prstGeom prst="rect">
            <a:avLst/>
          </a:prstGeom>
          <a:noFill/>
        </p:spPr>
      </p:pic>
      <p:sp>
        <p:nvSpPr>
          <p:cNvPr id="3" name="5-Point Star 2"/>
          <p:cNvSpPr/>
          <p:nvPr/>
        </p:nvSpPr>
        <p:spPr>
          <a:xfrm>
            <a:off x="1371600" y="2209800"/>
            <a:ext cx="2133600" cy="2057400"/>
          </a:xfrm>
          <a:prstGeom prst="star5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1" descr="http://www.troop629.org/pictures/2007/summercamp2/photos/Woodruff%202007%2007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981200" y="0"/>
            <a:ext cx="5076825" cy="762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Picture 1" descr="http://www.troop629.org/pictures/2007/summercamp2/photos/Woodruff%202007%20137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381000" y="0"/>
            <a:ext cx="10293433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Picture 1" descr="http://www.troop629.org/pictures/2007/summercamp2/photos/Woodruff%202007%2034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539833" y="0"/>
            <a:ext cx="10293433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29" name="Picture 1" descr="http://www.troop629.org/pictures/2007/Philmont_619J6/photos/Philmont%20Crew%20619-J-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-441275"/>
            <a:ext cx="9227726" cy="72992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5" name="Picture 1" descr="Day 1: Finally at Philmont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C:\Documents and Settings\Albert\My Documents\My Pictures\BoyScouts\Philmont 619-J-6\CIMG079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21387" y="-42636"/>
            <a:ext cx="9290281" cy="690086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7" name="Picture 3" descr="C:\Documents and Settings\Albert\My Documents\My Pictures\BoyScouts\Philmont 619-J-6\CIMG0808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-18332"/>
            <a:ext cx="9134880" cy="6876332"/>
          </a:xfrm>
          <a:prstGeom prst="rect">
            <a:avLst/>
          </a:prstGeom>
          <a:noFill/>
        </p:spPr>
      </p:pic>
      <p:pic>
        <p:nvPicPr>
          <p:cNvPr id="3" name="20 America the Beautifu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486400" y="4495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1" name="Picture 1" descr="C:\Documents and Settings\Albert\My Documents\My Pictures\BoyScouts\Philmont 619-J-6\CIMG081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7" name="Picture 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8_2884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-68504" y="-1"/>
            <a:ext cx="9212504" cy="688299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3" name="Picture 1" descr="Day 3: Abreu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49" name="Picture 1" descr="Day 3: Toothache Springs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3" name="Picture 1" descr="Day 4: Miner's Park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7" name="Picture 1" descr="Day 4: Miner's Park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-2438400"/>
            <a:ext cx="9144000" cy="12192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1" name="Picture 1" descr="Day 4: Base Camp Health Lodge"/>
          <p:cNvPicPr>
            <a:picLocks noChangeAspect="1" noChangeArrowheads="1"/>
          </p:cNvPicPr>
          <p:nvPr/>
        </p:nvPicPr>
        <p:blipFill>
          <a:blip r:embed="rId3" cstate="screen"/>
          <a:srcRect r="-1042"/>
          <a:stretch>
            <a:fillRect/>
          </a:stretch>
        </p:blipFill>
        <p:spPr bwMode="auto">
          <a:xfrm>
            <a:off x="990600" y="0"/>
            <a:ext cx="73914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lick to close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76201" y="-45720"/>
            <a:ext cx="9226467" cy="690372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2" name="Picture 4" descr="http://www.troop629.org/pictures/2008/silver%20comet/Silver%20Comet%20004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 descr="C:\Documents and Settings\Albert\My Documents\My Web Sites\troo629latest\pictures\2008\Pine Mountain\pm 08 - 2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749550" y="706438"/>
            <a:ext cx="3643313" cy="544512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C:\Documents and Settings\Albert\My Documents\My Web Sites\troo629latest\pictures\2008\Pine Mountain\pm 08 - 2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41625" y="728663"/>
            <a:ext cx="3460750" cy="539908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 descr="click to close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447800" y="-457200"/>
            <a:ext cx="6096000" cy="812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8_2888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-34073" y="0"/>
            <a:ext cx="9330473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click to close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905000" y="0"/>
            <a:ext cx="5212080" cy="6949440"/>
          </a:xfrm>
          <a:prstGeom prst="rect">
            <a:avLst/>
          </a:prstGeom>
          <a:noFill/>
        </p:spPr>
      </p:pic>
      <p:pic>
        <p:nvPicPr>
          <p:cNvPr id="3" name="Picture 2" descr="SeaBase001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1662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1680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170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1710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1720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IMG1724lighter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1729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1733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1763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9_2937_r1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1905001" y="-79069"/>
            <a:ext cx="5257799" cy="6946987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 descr="click to close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IMG185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 descr="http://www.troop629.org/pictures/2008/summercamp1/T629_WSR_2008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76200" y="-136525"/>
            <a:ext cx="9391650" cy="7029450"/>
          </a:xfrm>
          <a:prstGeom prst="rect">
            <a:avLst/>
          </a:prstGeom>
          <a:noFill/>
        </p:spPr>
      </p:pic>
      <p:sp>
        <p:nvSpPr>
          <p:cNvPr id="3" name="Down Arrow 2"/>
          <p:cNvSpPr/>
          <p:nvPr/>
        </p:nvSpPr>
        <p:spPr>
          <a:xfrm rot="1241027">
            <a:off x="5162127" y="675510"/>
            <a:ext cx="609600" cy="1295400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9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379511"/>
            <a:ext cx="9144000" cy="6098977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0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379511"/>
            <a:ext cx="9144000" cy="6098977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9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379511"/>
            <a:ext cx="9144000" cy="6098977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6190156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3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379511"/>
            <a:ext cx="9144000" cy="6098977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6190154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7993"/>
            <a:ext cx="9144000" cy="6842014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6190155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0" y="0"/>
            <a:ext cx="9144000" cy="6850007"/>
          </a:xfrm>
          <a:prstGeom prst="rect">
            <a:avLst/>
          </a:prstGeom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755</TotalTime>
  <Words>618</Words>
  <Application>Microsoft Office PowerPoint</Application>
  <PresentationFormat>On-screen Show (4:3)</PresentationFormat>
  <Paragraphs>223</Paragraphs>
  <Slides>159</Slides>
  <Notes>110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159</vt:i4>
      </vt:variant>
    </vt:vector>
  </HeadingPairs>
  <TitlesOfParts>
    <vt:vector size="160" baseType="lpstr">
      <vt:lpstr>Office Theme</vt:lpstr>
      <vt:lpstr>Daniel Bodamer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  <vt:lpstr>Slide 102</vt:lpstr>
      <vt:lpstr>Slide 103</vt:lpstr>
      <vt:lpstr>Slide 104</vt:lpstr>
      <vt:lpstr>Slide 105</vt:lpstr>
      <vt:lpstr>Slide 106</vt:lpstr>
      <vt:lpstr>Slide 107</vt:lpstr>
      <vt:lpstr>Slide 108</vt:lpstr>
      <vt:lpstr>Slide 109</vt:lpstr>
      <vt:lpstr>Slide 110</vt:lpstr>
      <vt:lpstr>Slide 111</vt:lpstr>
      <vt:lpstr>Slide 112</vt:lpstr>
      <vt:lpstr>Slide 113</vt:lpstr>
      <vt:lpstr>Slide 114</vt:lpstr>
      <vt:lpstr>Slide 115</vt:lpstr>
      <vt:lpstr>Slide 116</vt:lpstr>
      <vt:lpstr>Slide 117</vt:lpstr>
      <vt:lpstr>Slide 118</vt:lpstr>
      <vt:lpstr>Slide 119</vt:lpstr>
      <vt:lpstr>Slide 120</vt:lpstr>
      <vt:lpstr>Slide 121</vt:lpstr>
      <vt:lpstr>Slide 122</vt:lpstr>
      <vt:lpstr>Slide 123</vt:lpstr>
      <vt:lpstr>Slide 124</vt:lpstr>
      <vt:lpstr>Slide 125</vt:lpstr>
      <vt:lpstr>Slide 126</vt:lpstr>
      <vt:lpstr>Slide 127</vt:lpstr>
      <vt:lpstr>Slide 128</vt:lpstr>
      <vt:lpstr>Slide 129</vt:lpstr>
      <vt:lpstr>Slide 130</vt:lpstr>
      <vt:lpstr>Slide 131</vt:lpstr>
      <vt:lpstr>Slide 132</vt:lpstr>
      <vt:lpstr>Slide 133</vt:lpstr>
      <vt:lpstr>Slide 134</vt:lpstr>
      <vt:lpstr>Slide 135</vt:lpstr>
      <vt:lpstr>Slide 136</vt:lpstr>
      <vt:lpstr>Slide 137</vt:lpstr>
      <vt:lpstr>Slide 138</vt:lpstr>
      <vt:lpstr>Slide 139</vt:lpstr>
      <vt:lpstr>Slide 140</vt:lpstr>
      <vt:lpstr>Slide 141</vt:lpstr>
      <vt:lpstr>Slide 142</vt:lpstr>
      <vt:lpstr>Slide 143</vt:lpstr>
      <vt:lpstr>Slide 144</vt:lpstr>
      <vt:lpstr>Slide 145</vt:lpstr>
      <vt:lpstr>Slide 146</vt:lpstr>
      <vt:lpstr>Slide 147</vt:lpstr>
      <vt:lpstr>Slide 148</vt:lpstr>
      <vt:lpstr>Slide 149</vt:lpstr>
      <vt:lpstr>Slide 150</vt:lpstr>
      <vt:lpstr>Slide 151</vt:lpstr>
      <vt:lpstr>Slide 152</vt:lpstr>
      <vt:lpstr>Slide 153</vt:lpstr>
      <vt:lpstr>Slide 154</vt:lpstr>
      <vt:lpstr>Slide 155</vt:lpstr>
      <vt:lpstr>Slide 156</vt:lpstr>
      <vt:lpstr>Slide 157</vt:lpstr>
      <vt:lpstr>Slide 158</vt:lpstr>
      <vt:lpstr>Slide 159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Daniel Bodamer</dc:title>
  <dc:creator>Albert Bodamer</dc:creator>
  <cp:lastModifiedBy>Albert Bodamer</cp:lastModifiedBy>
  <cp:revision>103</cp:revision>
  <dcterms:created xsi:type="dcterms:W3CDTF">2010-05-05T21:13:26Z</dcterms:created>
  <dcterms:modified xsi:type="dcterms:W3CDTF">2010-08-24T14:49:35Z</dcterms:modified>
</cp:coreProperties>
</file>